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2860000" cy="26517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52">
          <p15:clr>
            <a:srgbClr val="A4A3A4"/>
          </p15:clr>
        </p15:guide>
        <p15:guide id="2" pos="7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9900"/>
    <a:srgbClr val="66CCFF"/>
    <a:srgbClr val="66FF66"/>
    <a:srgbClr val="66FF33"/>
    <a:srgbClr val="CCFF99"/>
    <a:srgbClr val="FF99CC"/>
    <a:srgbClr val="FF99FF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2118" y="102"/>
      </p:cViewPr>
      <p:guideLst>
        <p:guide orient="horz" pos="8352"/>
        <p:guide pos="7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EB6D9-D92E-4720-B907-EF43BB1ED678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1038" y="685800"/>
            <a:ext cx="2955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CC-F1DD-410C-A540-814CC776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F8CC-F1DD-410C-A540-814CC7760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F8CC-F1DD-410C-A540-814CC7760B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8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8237645"/>
            <a:ext cx="19431000" cy="568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5026640"/>
            <a:ext cx="16002000" cy="6776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433750" y="4106547"/>
            <a:ext cx="12858750" cy="874835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0" y="4106547"/>
            <a:ext cx="38195250" cy="874835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783" y="17040015"/>
            <a:ext cx="19431000" cy="5266690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783" y="11239292"/>
            <a:ext cx="19431000" cy="5800723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65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935770"/>
            <a:ext cx="10100470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8409516"/>
            <a:ext cx="10100470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2564" y="5935770"/>
            <a:ext cx="10104438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2564" y="8409516"/>
            <a:ext cx="10104438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5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055793"/>
            <a:ext cx="7520783" cy="449326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5" y="1055795"/>
            <a:ext cx="12779375" cy="2263203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1" y="5549055"/>
            <a:ext cx="7520783" cy="18138777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20" y="18562320"/>
            <a:ext cx="13716000" cy="2191387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720" y="2369397"/>
            <a:ext cx="13716000" cy="15910560"/>
          </a:xfrm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20" y="20753707"/>
            <a:ext cx="13716000" cy="3112133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  <a:prstGeom prst="rect">
            <a:avLst/>
          </a:prstGeom>
        </p:spPr>
        <p:txBody>
          <a:bodyPr vert="horz" lIns="282156" tIns="141078" rIns="282156" bIns="14107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87442"/>
            <a:ext cx="20574000" cy="17500390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1449-DD4F-47EE-945C-FED0D8DEE585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0500" y="24577888"/>
            <a:ext cx="7239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1564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600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1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40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34</Words>
  <Application>Microsoft Office PowerPoint</Application>
  <PresentationFormat>Custom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martpc</dc:creator>
  <cp:lastModifiedBy>Hassan Danaei</cp:lastModifiedBy>
  <cp:revision>44</cp:revision>
  <dcterms:created xsi:type="dcterms:W3CDTF">2016-12-29T15:47:39Z</dcterms:created>
  <dcterms:modified xsi:type="dcterms:W3CDTF">2025-03-24T13:31:37Z</dcterms:modified>
</cp:coreProperties>
</file>