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2860000" cy="26517600"/>
  <p:notesSz cx="6858000" cy="9144000"/>
  <p:defaultTextStyle>
    <a:defPPr>
      <a:defRPr lang="en-US"/>
    </a:defPPr>
    <a:lvl1pPr marL="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078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2156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3234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43128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53910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464692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875474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286256" algn="l" defTabSz="2821564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352">
          <p15:clr>
            <a:srgbClr val="A4A3A4"/>
          </p15:clr>
        </p15:guide>
        <p15:guide id="2" pos="7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9900"/>
    <a:srgbClr val="66CCFF"/>
    <a:srgbClr val="66FF66"/>
    <a:srgbClr val="66FF33"/>
    <a:srgbClr val="CCFF99"/>
    <a:srgbClr val="FF99CC"/>
    <a:srgbClr val="FF99FF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2118" y="102"/>
      </p:cViewPr>
      <p:guideLst>
        <p:guide orient="horz" pos="8352"/>
        <p:guide pos="7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EB6D9-D92E-4720-B907-EF43BB1ED678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51038" y="685800"/>
            <a:ext cx="2955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CC-F1DD-410C-A540-814CC7760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9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F8CC-F1DD-410C-A540-814CC7760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92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F8CC-F1DD-410C-A540-814CC7760B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8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8237645"/>
            <a:ext cx="19431000" cy="56840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5026640"/>
            <a:ext cx="16002000" cy="6776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0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21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3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43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5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64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75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7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3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433750" y="4106547"/>
            <a:ext cx="12858750" cy="874835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7500" y="4106547"/>
            <a:ext cx="38195250" cy="874835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0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2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783" y="17040015"/>
            <a:ext cx="19431000" cy="5266690"/>
          </a:xfrm>
        </p:spPr>
        <p:txBody>
          <a:bodyPr anchor="t"/>
          <a:lstStyle>
            <a:lvl1pPr algn="l">
              <a:defRPr sz="12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783" y="11239292"/>
            <a:ext cx="19431000" cy="5800723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0782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2156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23234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431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5391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46469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87547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28625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65500" y="23927225"/>
            <a:ext cx="25527000" cy="67662850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935770"/>
            <a:ext cx="10100470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8409516"/>
            <a:ext cx="10100470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2564" y="5935770"/>
            <a:ext cx="10104438" cy="2473746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10782" indent="0">
              <a:buNone/>
              <a:defRPr sz="6200" b="1"/>
            </a:lvl2pPr>
            <a:lvl3pPr marL="2821564" indent="0">
              <a:buNone/>
              <a:defRPr sz="5600" b="1"/>
            </a:lvl3pPr>
            <a:lvl4pPr marL="4232346" indent="0">
              <a:buNone/>
              <a:defRPr sz="4900" b="1"/>
            </a:lvl4pPr>
            <a:lvl5pPr marL="5643128" indent="0">
              <a:buNone/>
              <a:defRPr sz="4900" b="1"/>
            </a:lvl5pPr>
            <a:lvl6pPr marL="7053910" indent="0">
              <a:buNone/>
              <a:defRPr sz="4900" b="1"/>
            </a:lvl6pPr>
            <a:lvl7pPr marL="8464692" indent="0">
              <a:buNone/>
              <a:defRPr sz="4900" b="1"/>
            </a:lvl7pPr>
            <a:lvl8pPr marL="9875474" indent="0">
              <a:buNone/>
              <a:defRPr sz="4900" b="1"/>
            </a:lvl8pPr>
            <a:lvl9pPr marL="1128625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2564" y="8409516"/>
            <a:ext cx="10104438" cy="15278314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8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5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1" y="1055793"/>
            <a:ext cx="7520783" cy="449326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5" y="1055795"/>
            <a:ext cx="12779375" cy="22632037"/>
          </a:xfrm>
        </p:spPr>
        <p:txBody>
          <a:bodyPr/>
          <a:lstStyle>
            <a:lvl1pPr>
              <a:defRPr sz="9900"/>
            </a:lvl1pPr>
            <a:lvl2pPr>
              <a:defRPr sz="8600"/>
            </a:lvl2pPr>
            <a:lvl3pPr>
              <a:defRPr sz="74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1" y="5549055"/>
            <a:ext cx="7520783" cy="18138777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2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20" y="18562320"/>
            <a:ext cx="13716000" cy="2191387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720" y="2369397"/>
            <a:ext cx="13716000" cy="15910560"/>
          </a:xfrm>
        </p:spPr>
        <p:txBody>
          <a:bodyPr/>
          <a:lstStyle>
            <a:lvl1pPr marL="0" indent="0">
              <a:buNone/>
              <a:defRPr sz="9900"/>
            </a:lvl1pPr>
            <a:lvl2pPr marL="1410782" indent="0">
              <a:buNone/>
              <a:defRPr sz="8600"/>
            </a:lvl2pPr>
            <a:lvl3pPr marL="2821564" indent="0">
              <a:buNone/>
              <a:defRPr sz="7400"/>
            </a:lvl3pPr>
            <a:lvl4pPr marL="4232346" indent="0">
              <a:buNone/>
              <a:defRPr sz="6200"/>
            </a:lvl4pPr>
            <a:lvl5pPr marL="5643128" indent="0">
              <a:buNone/>
              <a:defRPr sz="6200"/>
            </a:lvl5pPr>
            <a:lvl6pPr marL="7053910" indent="0">
              <a:buNone/>
              <a:defRPr sz="6200"/>
            </a:lvl6pPr>
            <a:lvl7pPr marL="8464692" indent="0">
              <a:buNone/>
              <a:defRPr sz="6200"/>
            </a:lvl7pPr>
            <a:lvl8pPr marL="9875474" indent="0">
              <a:buNone/>
              <a:defRPr sz="6200"/>
            </a:lvl8pPr>
            <a:lvl9pPr marL="11286256" indent="0">
              <a:buNone/>
              <a:defRPr sz="6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20" y="20753707"/>
            <a:ext cx="13716000" cy="3112133"/>
          </a:xfrm>
        </p:spPr>
        <p:txBody>
          <a:bodyPr/>
          <a:lstStyle>
            <a:lvl1pPr marL="0" indent="0">
              <a:buNone/>
              <a:defRPr sz="4300"/>
            </a:lvl1pPr>
            <a:lvl2pPr marL="1410782" indent="0">
              <a:buNone/>
              <a:defRPr sz="3700"/>
            </a:lvl2pPr>
            <a:lvl3pPr marL="2821564" indent="0">
              <a:buNone/>
              <a:defRPr sz="3100"/>
            </a:lvl3pPr>
            <a:lvl4pPr marL="4232346" indent="0">
              <a:buNone/>
              <a:defRPr sz="2800"/>
            </a:lvl4pPr>
            <a:lvl5pPr marL="5643128" indent="0">
              <a:buNone/>
              <a:defRPr sz="2800"/>
            </a:lvl5pPr>
            <a:lvl6pPr marL="7053910" indent="0">
              <a:buNone/>
              <a:defRPr sz="2800"/>
            </a:lvl6pPr>
            <a:lvl7pPr marL="8464692" indent="0">
              <a:buNone/>
              <a:defRPr sz="2800"/>
            </a:lvl7pPr>
            <a:lvl8pPr marL="9875474" indent="0">
              <a:buNone/>
              <a:defRPr sz="2800"/>
            </a:lvl8pPr>
            <a:lvl9pPr marL="1128625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5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061934"/>
            <a:ext cx="20574000" cy="4419600"/>
          </a:xfrm>
          <a:prstGeom prst="rect">
            <a:avLst/>
          </a:prstGeom>
        </p:spPr>
        <p:txBody>
          <a:bodyPr vert="horz" lIns="282156" tIns="141078" rIns="282156" bIns="14107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87442"/>
            <a:ext cx="20574000" cy="17500390"/>
          </a:xfrm>
          <a:prstGeom prst="rect">
            <a:avLst/>
          </a:prstGeom>
        </p:spPr>
        <p:txBody>
          <a:bodyPr vert="horz" lIns="282156" tIns="141078" rIns="282156" bIns="1410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1449-DD4F-47EE-945C-FED0D8DEE585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0500" y="24577888"/>
            <a:ext cx="7239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3000" y="24577888"/>
            <a:ext cx="5334000" cy="1411817"/>
          </a:xfrm>
          <a:prstGeom prst="rect">
            <a:avLst/>
          </a:prstGeom>
        </p:spPr>
        <p:txBody>
          <a:bodyPr vert="horz" lIns="282156" tIns="141078" rIns="282156" bIns="141078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A4A9-F7FD-4F76-9259-C26FE60BF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7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21564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8087" indent="-1058087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521" indent="-881739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95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3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8519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9301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70083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80865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1647" indent="-705391" algn="l" defTabSz="2821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78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56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234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128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910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4692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5474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6256" algn="l" defTabSz="2821564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60000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17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240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34</Words>
  <Application>Microsoft Office PowerPoint</Application>
  <PresentationFormat>Custom</PresentationFormat>
  <Paragraphs>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martpc</dc:creator>
  <cp:lastModifiedBy>Hassan Danaei</cp:lastModifiedBy>
  <cp:revision>44</cp:revision>
  <dcterms:created xsi:type="dcterms:W3CDTF">2016-12-29T15:47:39Z</dcterms:created>
  <dcterms:modified xsi:type="dcterms:W3CDTF">2025-03-24T13:31:37Z</dcterms:modified>
</cp:coreProperties>
</file>