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  <a:srgbClr val="66CCFF"/>
    <a:srgbClr val="66FF66"/>
    <a:srgbClr val="66FF33"/>
    <a:srgbClr val="CCFF99"/>
    <a:srgbClr val="FF99CC"/>
    <a:srgbClr val="FF99FF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330" y="38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"/>
          <a:stretch/>
        </p:blipFill>
        <p:spPr>
          <a:xfrm>
            <a:off x="-1" y="-35688"/>
            <a:ext cx="22860001" cy="47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40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</Words>
  <Application>Microsoft Office PowerPoint</Application>
  <PresentationFormat>Custom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rcc2</cp:lastModifiedBy>
  <cp:revision>45</cp:revision>
  <dcterms:created xsi:type="dcterms:W3CDTF">2016-12-29T15:47:39Z</dcterms:created>
  <dcterms:modified xsi:type="dcterms:W3CDTF">2025-05-19T07:56:57Z</dcterms:modified>
</cp:coreProperties>
</file>