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2860000" cy="26517600"/>
  <p:notesSz cx="6858000" cy="9144000"/>
  <p:defaultText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352">
          <p15:clr>
            <a:srgbClr val="A4A3A4"/>
          </p15:clr>
        </p15:guide>
        <p15:guide id="2" pos="7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CC"/>
    <a:srgbClr val="66CCFF"/>
    <a:srgbClr val="66FF66"/>
    <a:srgbClr val="66FF33"/>
    <a:srgbClr val="FF99FF"/>
    <a:srgbClr val="FFCCFF"/>
    <a:srgbClr val="FFFF99"/>
    <a:srgbClr val="FFFF66"/>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8" d="100"/>
          <a:sy n="18" d="100"/>
        </p:scale>
        <p:origin x="2118" y="102"/>
      </p:cViewPr>
      <p:guideLst>
        <p:guide orient="horz" pos="8352"/>
        <p:guide pos="7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EB6D9-D92E-4720-B907-EF43BB1ED678}" type="datetimeFigureOut">
              <a:rPr lang="en-US" smtClean="0"/>
              <a:t>3/23/2025</a:t>
            </a:fld>
            <a:endParaRPr lang="en-US"/>
          </a:p>
        </p:txBody>
      </p:sp>
      <p:sp>
        <p:nvSpPr>
          <p:cNvPr id="4" name="Slide Image Placeholder 3"/>
          <p:cNvSpPr>
            <a:spLocks noGrp="1" noRot="1" noChangeAspect="1"/>
          </p:cNvSpPr>
          <p:nvPr>
            <p:ph type="sldImg" idx="2"/>
          </p:nvPr>
        </p:nvSpPr>
        <p:spPr>
          <a:xfrm>
            <a:off x="1951038" y="685800"/>
            <a:ext cx="2955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AF8CC-F1DD-410C-A540-814CC7760B85}" type="slidenum">
              <a:rPr lang="en-US" smtClean="0"/>
              <a:t>‹#›</a:t>
            </a:fld>
            <a:endParaRPr lang="en-US"/>
          </a:p>
        </p:txBody>
      </p:sp>
    </p:spTree>
    <p:extLst>
      <p:ext uri="{BB962C8B-B14F-4D97-AF65-F5344CB8AC3E}">
        <p14:creationId xmlns:p14="http://schemas.microsoft.com/office/powerpoint/2010/main" val="3590797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AF8CC-F1DD-410C-A540-814CC7760B85}" type="slidenum">
              <a:rPr lang="en-US" smtClean="0"/>
              <a:t>1</a:t>
            </a:fld>
            <a:endParaRPr lang="en-US"/>
          </a:p>
        </p:txBody>
      </p:sp>
    </p:spTree>
    <p:extLst>
      <p:ext uri="{BB962C8B-B14F-4D97-AF65-F5344CB8AC3E}">
        <p14:creationId xmlns:p14="http://schemas.microsoft.com/office/powerpoint/2010/main" val="1904292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8237645"/>
            <a:ext cx="19431000" cy="5684097"/>
          </a:xfrm>
        </p:spPr>
        <p:txBody>
          <a:bodyPr/>
          <a:lstStyle/>
          <a:p>
            <a:r>
              <a:rPr lang="en-US"/>
              <a:t>Click to edit Master title style</a:t>
            </a:r>
          </a:p>
        </p:txBody>
      </p:sp>
      <p:sp>
        <p:nvSpPr>
          <p:cNvPr id="3" name="Subtitle 2"/>
          <p:cNvSpPr>
            <a:spLocks noGrp="1"/>
          </p:cNvSpPr>
          <p:nvPr>
            <p:ph type="subTitle" idx="1"/>
          </p:nvPr>
        </p:nvSpPr>
        <p:spPr>
          <a:xfrm>
            <a:off x="3429000" y="15026640"/>
            <a:ext cx="16002000" cy="6776720"/>
          </a:xfrm>
        </p:spPr>
        <p:txBody>
          <a:bodyPr/>
          <a:lstStyle>
            <a:lvl1pPr marL="0" indent="0" algn="ctr">
              <a:buNone/>
              <a:defRPr>
                <a:solidFill>
                  <a:schemeClr val="tx1">
                    <a:tint val="75000"/>
                  </a:schemeClr>
                </a:solidFill>
              </a:defRPr>
            </a:lvl1pPr>
            <a:lvl2pPr marL="1410782" indent="0" algn="ctr">
              <a:buNone/>
              <a:defRPr>
                <a:solidFill>
                  <a:schemeClr val="tx1">
                    <a:tint val="75000"/>
                  </a:schemeClr>
                </a:solidFill>
              </a:defRPr>
            </a:lvl2pPr>
            <a:lvl3pPr marL="2821564" indent="0" algn="ctr">
              <a:buNone/>
              <a:defRPr>
                <a:solidFill>
                  <a:schemeClr val="tx1">
                    <a:tint val="75000"/>
                  </a:schemeClr>
                </a:solidFill>
              </a:defRPr>
            </a:lvl3pPr>
            <a:lvl4pPr marL="4232346" indent="0" algn="ctr">
              <a:buNone/>
              <a:defRPr>
                <a:solidFill>
                  <a:schemeClr val="tx1">
                    <a:tint val="75000"/>
                  </a:schemeClr>
                </a:solidFill>
              </a:defRPr>
            </a:lvl4pPr>
            <a:lvl5pPr marL="5643128" indent="0" algn="ctr">
              <a:buNone/>
              <a:defRPr>
                <a:solidFill>
                  <a:schemeClr val="tx1">
                    <a:tint val="75000"/>
                  </a:schemeClr>
                </a:solidFill>
              </a:defRPr>
            </a:lvl5pPr>
            <a:lvl6pPr marL="7053910" indent="0" algn="ctr">
              <a:buNone/>
              <a:defRPr>
                <a:solidFill>
                  <a:schemeClr val="tx1">
                    <a:tint val="75000"/>
                  </a:schemeClr>
                </a:solidFill>
              </a:defRPr>
            </a:lvl6pPr>
            <a:lvl7pPr marL="8464692" indent="0" algn="ctr">
              <a:buNone/>
              <a:defRPr>
                <a:solidFill>
                  <a:schemeClr val="tx1">
                    <a:tint val="75000"/>
                  </a:schemeClr>
                </a:solidFill>
              </a:defRPr>
            </a:lvl7pPr>
            <a:lvl8pPr marL="9875474" indent="0" algn="ctr">
              <a:buNone/>
              <a:defRPr>
                <a:solidFill>
                  <a:schemeClr val="tx1">
                    <a:tint val="75000"/>
                  </a:schemeClr>
                </a:solidFill>
              </a:defRPr>
            </a:lvl8pPr>
            <a:lvl9pPr marL="112862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C31449-DD4F-47EE-945C-FED0D8DEE585}" type="datetimeFigureOut">
              <a:rPr lang="en-US" smtClean="0"/>
              <a:t>3/23/2025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60477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3/23/2025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63453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433750" y="4106547"/>
            <a:ext cx="12858750" cy="874835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57500" y="4106547"/>
            <a:ext cx="38195250" cy="874835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3/23/2025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19580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3/23/2025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05622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5783" y="17040015"/>
            <a:ext cx="19431000" cy="5266690"/>
          </a:xfrm>
        </p:spPr>
        <p:txBody>
          <a:bodyPr anchor="t"/>
          <a:lstStyle>
            <a:lvl1pPr algn="l">
              <a:defRPr sz="12300" b="1" cap="all"/>
            </a:lvl1pPr>
          </a:lstStyle>
          <a:p>
            <a:r>
              <a:rPr lang="en-US"/>
              <a:t>Click to edit Master title style</a:t>
            </a:r>
          </a:p>
        </p:txBody>
      </p:sp>
      <p:sp>
        <p:nvSpPr>
          <p:cNvPr id="3" name="Text Placeholder 2"/>
          <p:cNvSpPr>
            <a:spLocks noGrp="1"/>
          </p:cNvSpPr>
          <p:nvPr>
            <p:ph type="body" idx="1"/>
          </p:nvPr>
        </p:nvSpPr>
        <p:spPr>
          <a:xfrm>
            <a:off x="1805783" y="11239292"/>
            <a:ext cx="19431000" cy="5800723"/>
          </a:xfrm>
        </p:spPr>
        <p:txBody>
          <a:bodyPr anchor="b"/>
          <a:lstStyle>
            <a:lvl1pPr marL="0" indent="0">
              <a:buNone/>
              <a:defRPr sz="6200">
                <a:solidFill>
                  <a:schemeClr val="tx1">
                    <a:tint val="75000"/>
                  </a:schemeClr>
                </a:solidFill>
              </a:defRPr>
            </a:lvl1pPr>
            <a:lvl2pPr marL="1410782" indent="0">
              <a:buNone/>
              <a:defRPr sz="5600">
                <a:solidFill>
                  <a:schemeClr val="tx1">
                    <a:tint val="75000"/>
                  </a:schemeClr>
                </a:solidFill>
              </a:defRPr>
            </a:lvl2pPr>
            <a:lvl3pPr marL="2821564" indent="0">
              <a:buNone/>
              <a:defRPr sz="4900">
                <a:solidFill>
                  <a:schemeClr val="tx1">
                    <a:tint val="75000"/>
                  </a:schemeClr>
                </a:solidFill>
              </a:defRPr>
            </a:lvl3pPr>
            <a:lvl4pPr marL="4232346" indent="0">
              <a:buNone/>
              <a:defRPr sz="4300">
                <a:solidFill>
                  <a:schemeClr val="tx1">
                    <a:tint val="75000"/>
                  </a:schemeClr>
                </a:solidFill>
              </a:defRPr>
            </a:lvl4pPr>
            <a:lvl5pPr marL="5643128" indent="0">
              <a:buNone/>
              <a:defRPr sz="4300">
                <a:solidFill>
                  <a:schemeClr val="tx1">
                    <a:tint val="75000"/>
                  </a:schemeClr>
                </a:solidFill>
              </a:defRPr>
            </a:lvl5pPr>
            <a:lvl6pPr marL="7053910" indent="0">
              <a:buNone/>
              <a:defRPr sz="4300">
                <a:solidFill>
                  <a:schemeClr val="tx1">
                    <a:tint val="75000"/>
                  </a:schemeClr>
                </a:solidFill>
              </a:defRPr>
            </a:lvl6pPr>
            <a:lvl7pPr marL="8464692" indent="0">
              <a:buNone/>
              <a:defRPr sz="4300">
                <a:solidFill>
                  <a:schemeClr val="tx1">
                    <a:tint val="75000"/>
                  </a:schemeClr>
                </a:solidFill>
              </a:defRPr>
            </a:lvl7pPr>
            <a:lvl8pPr marL="9875474" indent="0">
              <a:buNone/>
              <a:defRPr sz="4300">
                <a:solidFill>
                  <a:schemeClr val="tx1">
                    <a:tint val="75000"/>
                  </a:schemeClr>
                </a:solidFill>
              </a:defRPr>
            </a:lvl8pPr>
            <a:lvl9pPr marL="11286256" indent="0">
              <a:buNone/>
              <a:defRPr sz="4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C31449-DD4F-47EE-945C-FED0D8DEE585}" type="datetimeFigureOut">
              <a:rPr lang="en-US" smtClean="0"/>
              <a:t>3/23/2025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59643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57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8765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C31449-DD4F-47EE-945C-FED0D8DEE585}" type="datetimeFigureOut">
              <a:rPr lang="en-US" smtClean="0"/>
              <a:t>3/23/2025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26669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1934"/>
            <a:ext cx="20574000" cy="4419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43000" y="5935770"/>
            <a:ext cx="10100470"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4" name="Content Placeholder 3"/>
          <p:cNvSpPr>
            <a:spLocks noGrp="1"/>
          </p:cNvSpPr>
          <p:nvPr>
            <p:ph sz="half" idx="2"/>
          </p:nvPr>
        </p:nvSpPr>
        <p:spPr>
          <a:xfrm>
            <a:off x="1143000" y="8409516"/>
            <a:ext cx="10100470"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612564" y="5935770"/>
            <a:ext cx="10104438"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6" name="Content Placeholder 5"/>
          <p:cNvSpPr>
            <a:spLocks noGrp="1"/>
          </p:cNvSpPr>
          <p:nvPr>
            <p:ph sz="quarter" idx="4"/>
          </p:nvPr>
        </p:nvSpPr>
        <p:spPr>
          <a:xfrm>
            <a:off x="11612564" y="8409516"/>
            <a:ext cx="10104438"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C31449-DD4F-47EE-945C-FED0D8DEE585}" type="datetimeFigureOut">
              <a:rPr lang="en-US" smtClean="0"/>
              <a:t>3/23/2025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3130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C31449-DD4F-47EE-945C-FED0D8DEE585}" type="datetimeFigureOut">
              <a:rPr lang="en-US" smtClean="0"/>
              <a:t>3/23/2025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09098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31449-DD4F-47EE-945C-FED0D8DEE585}" type="datetimeFigureOut">
              <a:rPr lang="en-US" smtClean="0"/>
              <a:t>3/23/2025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44335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1" y="1055793"/>
            <a:ext cx="7520783" cy="4493260"/>
          </a:xfrm>
        </p:spPr>
        <p:txBody>
          <a:bodyPr anchor="b"/>
          <a:lstStyle>
            <a:lvl1pPr algn="l">
              <a:defRPr sz="6200" b="1"/>
            </a:lvl1pPr>
          </a:lstStyle>
          <a:p>
            <a:r>
              <a:rPr lang="en-US"/>
              <a:t>Click to edit Master title style</a:t>
            </a:r>
          </a:p>
        </p:txBody>
      </p:sp>
      <p:sp>
        <p:nvSpPr>
          <p:cNvPr id="3" name="Content Placeholder 2"/>
          <p:cNvSpPr>
            <a:spLocks noGrp="1"/>
          </p:cNvSpPr>
          <p:nvPr>
            <p:ph idx="1"/>
          </p:nvPr>
        </p:nvSpPr>
        <p:spPr>
          <a:xfrm>
            <a:off x="8937625" y="1055795"/>
            <a:ext cx="12779375" cy="22632037"/>
          </a:xfrm>
        </p:spPr>
        <p:txBody>
          <a:bodyPr/>
          <a:lstStyle>
            <a:lvl1pPr>
              <a:defRPr sz="9900"/>
            </a:lvl1pPr>
            <a:lvl2pPr>
              <a:defRPr sz="8600"/>
            </a:lvl2pPr>
            <a:lvl3pPr>
              <a:defRPr sz="74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1" y="5549055"/>
            <a:ext cx="7520783" cy="18138777"/>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3/23/2025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97592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80720" y="18562320"/>
            <a:ext cx="13716000" cy="2191387"/>
          </a:xfrm>
        </p:spPr>
        <p:txBody>
          <a:bodyPr anchor="b"/>
          <a:lstStyle>
            <a:lvl1pPr algn="l">
              <a:defRPr sz="6200" b="1"/>
            </a:lvl1pPr>
          </a:lstStyle>
          <a:p>
            <a:r>
              <a:rPr lang="en-US"/>
              <a:t>Click to edit Master title style</a:t>
            </a:r>
          </a:p>
        </p:txBody>
      </p:sp>
      <p:sp>
        <p:nvSpPr>
          <p:cNvPr id="3" name="Picture Placeholder 2"/>
          <p:cNvSpPr>
            <a:spLocks noGrp="1"/>
          </p:cNvSpPr>
          <p:nvPr>
            <p:ph type="pic" idx="1"/>
          </p:nvPr>
        </p:nvSpPr>
        <p:spPr>
          <a:xfrm>
            <a:off x="4480720" y="2369397"/>
            <a:ext cx="13716000" cy="15910560"/>
          </a:xfrm>
        </p:spPr>
        <p:txBody>
          <a:bodyPr/>
          <a:lstStyle>
            <a:lvl1pPr marL="0" indent="0">
              <a:buNone/>
              <a:defRPr sz="9900"/>
            </a:lvl1pPr>
            <a:lvl2pPr marL="1410782" indent="0">
              <a:buNone/>
              <a:defRPr sz="8600"/>
            </a:lvl2pPr>
            <a:lvl3pPr marL="2821564" indent="0">
              <a:buNone/>
              <a:defRPr sz="7400"/>
            </a:lvl3pPr>
            <a:lvl4pPr marL="4232346" indent="0">
              <a:buNone/>
              <a:defRPr sz="6200"/>
            </a:lvl4pPr>
            <a:lvl5pPr marL="5643128" indent="0">
              <a:buNone/>
              <a:defRPr sz="6200"/>
            </a:lvl5pPr>
            <a:lvl6pPr marL="7053910" indent="0">
              <a:buNone/>
              <a:defRPr sz="6200"/>
            </a:lvl6pPr>
            <a:lvl7pPr marL="8464692" indent="0">
              <a:buNone/>
              <a:defRPr sz="6200"/>
            </a:lvl7pPr>
            <a:lvl8pPr marL="9875474" indent="0">
              <a:buNone/>
              <a:defRPr sz="6200"/>
            </a:lvl8pPr>
            <a:lvl9pPr marL="11286256" indent="0">
              <a:buNone/>
              <a:defRPr sz="6200"/>
            </a:lvl9pPr>
          </a:lstStyle>
          <a:p>
            <a:endParaRPr lang="en-US"/>
          </a:p>
        </p:txBody>
      </p:sp>
      <p:sp>
        <p:nvSpPr>
          <p:cNvPr id="4" name="Text Placeholder 3"/>
          <p:cNvSpPr>
            <a:spLocks noGrp="1"/>
          </p:cNvSpPr>
          <p:nvPr>
            <p:ph type="body" sz="half" idx="2"/>
          </p:nvPr>
        </p:nvSpPr>
        <p:spPr>
          <a:xfrm>
            <a:off x="4480720" y="20753707"/>
            <a:ext cx="13716000" cy="3112133"/>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3/23/2025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296345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061934"/>
            <a:ext cx="20574000" cy="4419600"/>
          </a:xfrm>
          <a:prstGeom prst="rect">
            <a:avLst/>
          </a:prstGeom>
        </p:spPr>
        <p:txBody>
          <a:bodyPr vert="horz" lIns="282156" tIns="141078" rIns="282156" bIns="141078" rtlCol="0" anchor="ctr">
            <a:normAutofit/>
          </a:bodyPr>
          <a:lstStyle/>
          <a:p>
            <a:r>
              <a:rPr lang="en-US"/>
              <a:t>Click to edit Master title style</a:t>
            </a:r>
          </a:p>
        </p:txBody>
      </p:sp>
      <p:sp>
        <p:nvSpPr>
          <p:cNvPr id="3" name="Text Placeholder 2"/>
          <p:cNvSpPr>
            <a:spLocks noGrp="1"/>
          </p:cNvSpPr>
          <p:nvPr>
            <p:ph type="body" idx="1"/>
          </p:nvPr>
        </p:nvSpPr>
        <p:spPr>
          <a:xfrm>
            <a:off x="1143000" y="6187442"/>
            <a:ext cx="20574000" cy="17500390"/>
          </a:xfrm>
          <a:prstGeom prst="rect">
            <a:avLst/>
          </a:prstGeom>
        </p:spPr>
        <p:txBody>
          <a:bodyPr vert="horz" lIns="282156" tIns="141078" rIns="282156" bIns="14107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24577888"/>
            <a:ext cx="5334000" cy="1411817"/>
          </a:xfrm>
          <a:prstGeom prst="rect">
            <a:avLst/>
          </a:prstGeom>
        </p:spPr>
        <p:txBody>
          <a:bodyPr vert="horz" lIns="282156" tIns="141078" rIns="282156" bIns="141078" rtlCol="0" anchor="ctr"/>
          <a:lstStyle>
            <a:lvl1pPr algn="l">
              <a:defRPr sz="3700">
                <a:solidFill>
                  <a:schemeClr val="tx1">
                    <a:tint val="75000"/>
                  </a:schemeClr>
                </a:solidFill>
              </a:defRPr>
            </a:lvl1pPr>
          </a:lstStyle>
          <a:p>
            <a:fld id="{0FC31449-DD4F-47EE-945C-FED0D8DEE585}" type="datetimeFigureOut">
              <a:rPr lang="en-US" smtClean="0"/>
              <a:t>3/23/2025</a:t>
            </a:fld>
            <a:endParaRPr lang="en-US"/>
          </a:p>
        </p:txBody>
      </p:sp>
      <p:sp>
        <p:nvSpPr>
          <p:cNvPr id="5" name="Footer Placeholder 4"/>
          <p:cNvSpPr>
            <a:spLocks noGrp="1"/>
          </p:cNvSpPr>
          <p:nvPr>
            <p:ph type="ftr" sz="quarter" idx="3"/>
          </p:nvPr>
        </p:nvSpPr>
        <p:spPr>
          <a:xfrm>
            <a:off x="7810500" y="24577888"/>
            <a:ext cx="7239000" cy="1411817"/>
          </a:xfrm>
          <a:prstGeom prst="rect">
            <a:avLst/>
          </a:prstGeom>
        </p:spPr>
        <p:txBody>
          <a:bodyPr vert="horz" lIns="282156" tIns="141078" rIns="282156" bIns="141078" rtlCol="0" anchor="ctr"/>
          <a:lstStyle>
            <a:lvl1pPr algn="ctr">
              <a:defRPr sz="3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383000" y="24577888"/>
            <a:ext cx="5334000" cy="1411817"/>
          </a:xfrm>
          <a:prstGeom prst="rect">
            <a:avLst/>
          </a:prstGeom>
        </p:spPr>
        <p:txBody>
          <a:bodyPr vert="horz" lIns="282156" tIns="141078" rIns="282156" bIns="141078" rtlCol="0" anchor="ctr"/>
          <a:lstStyle>
            <a:lvl1pPr algn="r">
              <a:defRPr sz="3700">
                <a:solidFill>
                  <a:schemeClr val="tx1">
                    <a:tint val="75000"/>
                  </a:schemeClr>
                </a:solidFill>
              </a:defRPr>
            </a:lvl1pPr>
          </a:lstStyle>
          <a:p>
            <a:fld id="{65E3A4A9-F7FD-4F76-9259-C26FE60BFD3A}" type="slidenum">
              <a:rPr lang="en-US" smtClean="0"/>
              <a:t>‹#›</a:t>
            </a:fld>
            <a:endParaRPr lang="en-US"/>
          </a:p>
        </p:txBody>
      </p:sp>
    </p:spTree>
    <p:extLst>
      <p:ext uri="{BB962C8B-B14F-4D97-AF65-F5344CB8AC3E}">
        <p14:creationId xmlns:p14="http://schemas.microsoft.com/office/powerpoint/2010/main" val="1265875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21564" rtl="0" eaLnBrk="1" latinLnBrk="0" hangingPunct="1">
        <a:spcBef>
          <a:spcPct val="0"/>
        </a:spcBef>
        <a:buNone/>
        <a:defRPr sz="13600" kern="1200">
          <a:solidFill>
            <a:schemeClr val="tx1"/>
          </a:solidFill>
          <a:latin typeface="+mj-lt"/>
          <a:ea typeface="+mj-ea"/>
          <a:cs typeface="+mj-cs"/>
        </a:defRPr>
      </a:lvl1pPr>
    </p:titleStyle>
    <p:bodyStyle>
      <a:lvl1pPr marL="1058087" indent="-1058087" algn="l" defTabSz="2821564" rtl="0" eaLnBrk="1" latinLnBrk="0" hangingPunct="1">
        <a:spcBef>
          <a:spcPct val="20000"/>
        </a:spcBef>
        <a:buFont typeface="Arial" panose="020B0604020202020204" pitchFamily="34" charset="0"/>
        <a:buChar char="•"/>
        <a:defRPr sz="9900" kern="1200">
          <a:solidFill>
            <a:schemeClr val="tx1"/>
          </a:solidFill>
          <a:latin typeface="+mn-lt"/>
          <a:ea typeface="+mn-ea"/>
          <a:cs typeface="+mn-cs"/>
        </a:defRPr>
      </a:lvl1pPr>
      <a:lvl2pPr marL="2292521" indent="-881739" algn="l" defTabSz="2821564" rtl="0" eaLnBrk="1" latinLnBrk="0" hangingPunct="1">
        <a:spcBef>
          <a:spcPct val="20000"/>
        </a:spcBef>
        <a:buFont typeface="Arial" panose="020B0604020202020204" pitchFamily="34" charset="0"/>
        <a:buChar char="–"/>
        <a:defRPr sz="8600" kern="1200">
          <a:solidFill>
            <a:schemeClr val="tx1"/>
          </a:solidFill>
          <a:latin typeface="+mn-lt"/>
          <a:ea typeface="+mn-ea"/>
          <a:cs typeface="+mn-cs"/>
        </a:defRPr>
      </a:lvl2pPr>
      <a:lvl3pPr marL="3526955" indent="-705391" algn="l" defTabSz="2821564" rtl="0" eaLnBrk="1" latinLnBrk="0" hangingPunct="1">
        <a:spcBef>
          <a:spcPct val="20000"/>
        </a:spcBef>
        <a:buFont typeface="Arial" panose="020B0604020202020204" pitchFamily="34" charset="0"/>
        <a:buChar char="•"/>
        <a:defRPr sz="7400" kern="1200">
          <a:solidFill>
            <a:schemeClr val="tx1"/>
          </a:solidFill>
          <a:latin typeface="+mn-lt"/>
          <a:ea typeface="+mn-ea"/>
          <a:cs typeface="+mn-cs"/>
        </a:defRPr>
      </a:lvl3pPr>
      <a:lvl4pPr marL="493773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4pPr>
      <a:lvl5pPr marL="6348519"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5pPr>
      <a:lvl6pPr marL="7759301"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6pPr>
      <a:lvl7pPr marL="9170083"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7pPr>
      <a:lvl8pPr marL="10580865"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8pPr>
      <a:lvl9pPr marL="1199164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9pPr>
    </p:bodyStyle>
    <p:other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533230" y="3733800"/>
            <a:ext cx="12649200" cy="381626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fa-IR" sz="4400" b="1" dirty="0">
              <a:cs typeface="+mj-cs"/>
            </a:endParaRPr>
          </a:p>
          <a:p>
            <a:pPr algn="ctr"/>
            <a:r>
              <a:rPr lang="en-US" sz="6000" b="1" dirty="0">
                <a:latin typeface="Times New Roman" panose="02020603050405020304" pitchFamily="18" charset="0"/>
                <a:cs typeface="Times New Roman" panose="02020603050405020304" pitchFamily="18" charset="0"/>
              </a:rPr>
              <a:t>Title…….(Times New Roman)</a:t>
            </a:r>
            <a:endParaRPr lang="fa-IR" sz="2400" b="1" dirty="0">
              <a:latin typeface="Times New Roman" panose="02020603050405020304" pitchFamily="18" charset="0"/>
              <a:cs typeface="Times New Roman" panose="02020603050405020304" pitchFamily="18" charset="0"/>
            </a:endParaRPr>
          </a:p>
          <a:p>
            <a:pPr algn="ctr"/>
            <a:r>
              <a:rPr lang="en-US" sz="4400" dirty="0">
                <a:latin typeface="Times New Roman" panose="02020603050405020304" pitchFamily="18" charset="0"/>
                <a:cs typeface="Times New Roman" panose="02020603050405020304" pitchFamily="18" charset="0"/>
              </a:rPr>
              <a:t>First Author</a:t>
            </a:r>
            <a:r>
              <a:rPr lang="en-US" sz="4400" baseline="30000" dirty="0">
                <a:latin typeface="Times New Roman" panose="02020603050405020304" pitchFamily="18" charset="0"/>
                <a:cs typeface="Times New Roman" panose="02020603050405020304" pitchFamily="18" charset="0"/>
              </a:rPr>
              <a:t>1</a:t>
            </a:r>
            <a:r>
              <a:rPr lang="en-US" sz="4400" dirty="0">
                <a:latin typeface="Times New Roman" panose="02020603050405020304" pitchFamily="18" charset="0"/>
                <a:cs typeface="Times New Roman" panose="02020603050405020304" pitchFamily="18" charset="0"/>
              </a:rPr>
              <a:t>, Second Author</a:t>
            </a:r>
            <a:r>
              <a:rPr lang="en-US" sz="4400" baseline="30000" dirty="0">
                <a:latin typeface="Times New Roman" panose="02020603050405020304" pitchFamily="18" charset="0"/>
                <a:cs typeface="Times New Roman" panose="02020603050405020304" pitchFamily="18" charset="0"/>
              </a:rPr>
              <a:t>2</a:t>
            </a:r>
          </a:p>
          <a:p>
            <a:pPr algn="ctr"/>
            <a:r>
              <a:rPr lang="en-US" sz="3600" dirty="0">
                <a:latin typeface="Times New Roman" panose="02020603050405020304" pitchFamily="18" charset="0"/>
                <a:cs typeface="Times New Roman" panose="02020603050405020304" pitchFamily="18" charset="0"/>
              </a:rPr>
              <a:t>Affiliation</a:t>
            </a:r>
            <a:r>
              <a:rPr lang="en-US" sz="3600" baseline="30000" dirty="0">
                <a:latin typeface="Times New Roman" panose="02020603050405020304" pitchFamily="18" charset="0"/>
                <a:cs typeface="Times New Roman" panose="02020603050405020304" pitchFamily="18" charset="0"/>
              </a:rPr>
              <a:t>1</a:t>
            </a:r>
            <a:endParaRPr lang="en-US" sz="1800" dirty="0">
              <a:latin typeface="Times New Roman" panose="02020603050405020304" pitchFamily="18" charset="0"/>
              <a:cs typeface="Times New Roman" panose="02020603050405020304" pitchFamily="18" charset="0"/>
            </a:endParaRPr>
          </a:p>
          <a:p>
            <a:pPr algn="ctr"/>
            <a:r>
              <a:rPr lang="en-US" sz="3000" dirty="0">
                <a:latin typeface="Times New Roman" panose="02020603050405020304" pitchFamily="18" charset="0"/>
                <a:cs typeface="+mj-cs"/>
              </a:rPr>
              <a:t>Email:</a:t>
            </a:r>
            <a:r>
              <a:rPr lang="fa-IR" sz="3000" dirty="0">
                <a:latin typeface="Times New Roman" panose="02020603050405020304" pitchFamily="18" charset="0"/>
                <a:cs typeface="+mj-cs"/>
              </a:rPr>
              <a:t>)</a:t>
            </a:r>
            <a:r>
              <a:rPr lang="fa-IR" sz="3200" dirty="0">
                <a:cs typeface="+mj-cs"/>
              </a:rPr>
              <a:t> </a:t>
            </a:r>
            <a:r>
              <a:rPr lang="en-US" sz="3000" dirty="0">
                <a:latin typeface="Times New Roman" panose="02020603050405020304" pitchFamily="18" charset="0"/>
                <a:cs typeface="+mj-cs"/>
              </a:rPr>
              <a:t> </a:t>
            </a:r>
            <a:r>
              <a:rPr lang="en-GB" sz="3000" dirty="0">
                <a:latin typeface="Times New Roman" panose="02020603050405020304" pitchFamily="18" charset="0"/>
                <a:cs typeface="+mj-cs"/>
              </a:rPr>
              <a:t>Times New Roman 30</a:t>
            </a:r>
            <a:r>
              <a:rPr lang="fa-IR" sz="3000" dirty="0">
                <a:latin typeface="Times New Roman" panose="02020603050405020304" pitchFamily="18" charset="0"/>
                <a:cs typeface="+mj-cs"/>
              </a:rPr>
              <a:t> (</a:t>
            </a:r>
            <a:endParaRPr lang="en-US" sz="3000" dirty="0">
              <a:latin typeface="Times New Roman" panose="02020603050405020304" pitchFamily="18" charset="0"/>
              <a:cs typeface="+mj-cs"/>
            </a:endParaRPr>
          </a:p>
          <a:p>
            <a:pPr algn="ctr"/>
            <a:r>
              <a:rPr lang="en-US" sz="3600" dirty="0">
                <a:cs typeface="+mj-cs"/>
              </a:rPr>
              <a:t>Affiliation</a:t>
            </a:r>
            <a:r>
              <a:rPr lang="en-US" sz="3600" baseline="30000" dirty="0">
                <a:cs typeface="+mj-cs"/>
              </a:rPr>
              <a:t>2</a:t>
            </a:r>
            <a:r>
              <a:rPr lang="fa-IR" sz="1600" dirty="0">
                <a:latin typeface="Times New Roman" panose="02020603050405020304" pitchFamily="18" charset="0"/>
                <a:cs typeface="+mj-cs"/>
              </a:rPr>
              <a:t> </a:t>
            </a:r>
            <a:endParaRPr lang="en-US" sz="1600" dirty="0">
              <a:latin typeface="Times New Roman" panose="02020603050405020304" pitchFamily="18" charset="0"/>
              <a:cs typeface="+mj-cs"/>
            </a:endParaRPr>
          </a:p>
          <a:p>
            <a:pPr algn="ctr"/>
            <a:r>
              <a:rPr lang="en-US" sz="3000" dirty="0">
                <a:latin typeface="Times New Roman" panose="02020603050405020304" pitchFamily="18" charset="0"/>
                <a:cs typeface="Times New Roman" panose="02020603050405020304" pitchFamily="18" charset="0"/>
              </a:rPr>
              <a:t>Email :</a:t>
            </a:r>
            <a:r>
              <a:rPr lang="en-US" sz="3000" dirty="0">
                <a:latin typeface="Times New Roman" panose="02020603050405020304" pitchFamily="18" charset="0"/>
                <a:cs typeface="Times New Roman" panose="02020603050405020304" pitchFamily="18" charset="0"/>
                <a:sym typeface="Wingdings" panose="05000000000000000000" pitchFamily="2" charset="2"/>
              </a:rPr>
              <a:t> (</a:t>
            </a:r>
            <a:r>
              <a:rPr lang="en-GB" sz="3000" dirty="0">
                <a:latin typeface="Times New Roman" panose="02020603050405020304" pitchFamily="18" charset="0"/>
                <a:cs typeface="Times New Roman" panose="02020603050405020304" pitchFamily="18" charset="0"/>
              </a:rPr>
              <a:t>Times New Roman</a:t>
            </a:r>
            <a:r>
              <a:rPr lang="fa-IR" sz="3000" dirty="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30</a:t>
            </a:r>
            <a:r>
              <a:rPr lang="fa-IR" sz="3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a:p>
            <a:pPr algn="ctr"/>
            <a:r>
              <a:rPr lang="en-US" sz="2800" b="1" dirty="0">
                <a:cs typeface="B Nazanin" panose="00000400000000000000" pitchFamily="2" charset="-78"/>
              </a:rPr>
              <a:t> </a:t>
            </a:r>
            <a:endParaRPr lang="en-US" sz="2800" dirty="0">
              <a:cs typeface="B Nazanin" panose="00000400000000000000" pitchFamily="2" charset="-78"/>
            </a:endParaRPr>
          </a:p>
        </p:txBody>
      </p:sp>
      <p:sp>
        <p:nvSpPr>
          <p:cNvPr id="5" name="Rounded Rectangle 4"/>
          <p:cNvSpPr/>
          <p:nvPr/>
        </p:nvSpPr>
        <p:spPr>
          <a:xfrm>
            <a:off x="12253514" y="7696200"/>
            <a:ext cx="8777685" cy="4800600"/>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600" dirty="0">
                <a:solidFill>
                  <a:schemeClr val="tx1"/>
                </a:solidFill>
                <a:latin typeface="Times New Roman" panose="02020603050405020304" pitchFamily="18" charset="0"/>
                <a:cs typeface="Times New Roman" panose="02020603050405020304" pitchFamily="18" charset="0"/>
              </a:rPr>
              <a:t/>
            </a:r>
            <a:br>
              <a:rPr lang="en-US" sz="3600" dirty="0">
                <a:solidFill>
                  <a:schemeClr val="tx1"/>
                </a:solidFill>
                <a:latin typeface="Times New Roman" panose="02020603050405020304" pitchFamily="18" charset="0"/>
                <a:cs typeface="Times New Roman" panose="02020603050405020304" pitchFamily="18" charset="0"/>
              </a:rPr>
            </a:br>
            <a:r>
              <a:rPr lang="en-US" sz="4000" dirty="0">
                <a:solidFill>
                  <a:schemeClr val="tx1"/>
                </a:solidFill>
                <a:latin typeface="Times New Roman" panose="02020603050405020304" pitchFamily="18" charset="0"/>
                <a:cs typeface="Times New Roman" panose="02020603050405020304" pitchFamily="18" charset="0"/>
              </a:rPr>
              <a:t>A graphical abstract is a concise visual summary of the work done, key findings, and main results of a paper presented in a single image.</a:t>
            </a:r>
            <a:endParaRPr lang="fa-IR" sz="4000" dirty="0">
              <a:solidFill>
                <a:schemeClr val="tx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12253515" y="12725400"/>
            <a:ext cx="8703072" cy="6629400"/>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a:solidFill>
                  <a:schemeClr val="tx1"/>
                </a:solidFill>
                <a:latin typeface="Times New Roman" panose="02020603050405020304" pitchFamily="18" charset="0"/>
                <a:cs typeface="Times New Roman" panose="02020603050405020304" pitchFamily="18" charset="0"/>
              </a:rPr>
              <a:t>A brief presentation of the research findings, including key results, research innovations, statistical methods, and tests used for quantitative and qualitative data analysis. This section also compares the present innovation with those in reputable previous studies, highlights the uniqueness of the findings, and provides practical recommendations for expanding knowledge and generating practical value. Results may be accompanied by tables, charts, or figures . (40pt)</a:t>
            </a:r>
            <a:endParaRPr lang="ar-IQ" sz="3200" dirty="0">
              <a:solidFill>
                <a:schemeClr val="tx1"/>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12253515" y="19659600"/>
            <a:ext cx="8777685" cy="6629400"/>
          </a:xfrm>
          <a:prstGeom prst="roundRect">
            <a:avLst/>
          </a:prstGeom>
          <a:solidFill>
            <a:schemeClr val="bg1">
              <a:lumMod val="6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fa-IR" sz="4000" dirty="0">
              <a:solidFill>
                <a:schemeClr val="tx1"/>
              </a:solidFill>
              <a:cs typeface="+mj-cs"/>
            </a:endParaRPr>
          </a:p>
          <a:p>
            <a:pPr algn="just" rtl="1"/>
            <a:endParaRPr lang="fa-IR" sz="4000" dirty="0">
              <a:solidFill>
                <a:schemeClr val="tx1"/>
              </a:solidFill>
              <a:cs typeface="+mj-cs"/>
            </a:endParaRPr>
          </a:p>
          <a:p>
            <a:pPr algn="just" rtl="1"/>
            <a:endParaRPr lang="fa-IR" sz="4000" dirty="0">
              <a:solidFill>
                <a:schemeClr val="tx1"/>
              </a:solidFill>
              <a:cs typeface="+mj-cs"/>
            </a:endParaRPr>
          </a:p>
          <a:p>
            <a:r>
              <a:rPr lang="en-US" sz="4000" dirty="0">
                <a:solidFill>
                  <a:schemeClr val="tx1"/>
                </a:solidFill>
                <a:latin typeface="Times New Roman" panose="02020603050405020304" pitchFamily="18" charset="0"/>
                <a:cs typeface="Times New Roman" panose="02020603050405020304" pitchFamily="18" charset="0"/>
              </a:rPr>
              <a:t>A concise summary of the key points addressed in the paper.</a:t>
            </a:r>
          </a:p>
          <a:p>
            <a:r>
              <a:rPr lang="en-US" sz="4000" b="1" dirty="0">
                <a:solidFill>
                  <a:schemeClr val="tx1"/>
                </a:solidFill>
                <a:latin typeface="Times New Roman" panose="02020603050405020304" pitchFamily="18" charset="0"/>
                <a:cs typeface="Times New Roman" panose="02020603050405020304" pitchFamily="18" charset="0"/>
              </a:rPr>
              <a:t>Key References:</a:t>
            </a:r>
            <a:endParaRPr lang="en-US" sz="4000" dirty="0">
              <a:solidFill>
                <a:schemeClr val="tx1"/>
              </a:solidFill>
              <a:latin typeface="Times New Roman" panose="02020603050405020304" pitchFamily="18" charset="0"/>
              <a:cs typeface="Times New Roman" panose="02020603050405020304" pitchFamily="18" charset="0"/>
            </a:endParaRPr>
          </a:p>
          <a:p>
            <a:r>
              <a:rPr lang="en-US" sz="4000" b="1" dirty="0">
                <a:solidFill>
                  <a:schemeClr val="tx1"/>
                </a:solidFill>
                <a:latin typeface="Times New Roman" panose="02020603050405020304" pitchFamily="18" charset="0"/>
                <a:cs typeface="Times New Roman" panose="02020603050405020304" pitchFamily="18" charset="0"/>
              </a:rPr>
              <a:t>Important English References</a:t>
            </a:r>
            <a:r>
              <a:rPr lang="en-US" sz="4000" dirty="0">
                <a:solidFill>
                  <a:schemeClr val="tx1"/>
                </a:solidFill>
                <a:latin typeface="Times New Roman" panose="02020603050405020304" pitchFamily="18" charset="0"/>
                <a:cs typeface="Times New Roman" panose="02020603050405020304" pitchFamily="18" charset="0"/>
              </a:rPr>
              <a:t> (Font: Times New Roman, Size: 30)</a:t>
            </a:r>
          </a:p>
          <a:p>
            <a:pPr algn="just" rtl="1"/>
            <a:endParaRPr lang="fa-IR" sz="4000" dirty="0">
              <a:solidFill>
                <a:schemeClr val="tx1"/>
              </a:solidFill>
              <a:cs typeface="+mj-cs"/>
            </a:endParaRPr>
          </a:p>
          <a:p>
            <a:pPr algn="just" rtl="1"/>
            <a:endParaRPr lang="fa-IR" sz="4000" dirty="0">
              <a:solidFill>
                <a:schemeClr val="tx1"/>
              </a:solidFill>
              <a:cs typeface="+mj-cs"/>
            </a:endParaRPr>
          </a:p>
          <a:p>
            <a:pPr algn="just" rtl="1"/>
            <a:endParaRPr lang="fa-IR" sz="4000" dirty="0">
              <a:solidFill>
                <a:schemeClr val="tx1"/>
              </a:solidFill>
              <a:cs typeface="+mj-cs"/>
            </a:endParaRPr>
          </a:p>
          <a:p>
            <a:pPr algn="just" rtl="1"/>
            <a:endParaRPr lang="ar-IQ" sz="4000" dirty="0">
              <a:solidFill>
                <a:schemeClr val="tx1"/>
              </a:solidFill>
              <a:cs typeface="+mj-cs"/>
            </a:endParaRPr>
          </a:p>
        </p:txBody>
      </p:sp>
      <p:sp>
        <p:nvSpPr>
          <p:cNvPr id="10" name="Rounded Rectangle 9"/>
          <p:cNvSpPr/>
          <p:nvPr/>
        </p:nvSpPr>
        <p:spPr>
          <a:xfrm>
            <a:off x="2590800" y="19659600"/>
            <a:ext cx="9116616" cy="6629400"/>
          </a:xfrm>
          <a:prstGeom prst="roundRect">
            <a:avLst/>
          </a:prstGeom>
          <a:solidFill>
            <a:srgbClr val="CCFF99"/>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000" dirty="0">
                <a:solidFill>
                  <a:schemeClr val="tx1"/>
                </a:solidFill>
                <a:latin typeface="Times New Roman" panose="02020603050405020304" pitchFamily="18" charset="0"/>
                <a:cs typeface="Times New Roman" panose="02020603050405020304" pitchFamily="18" charset="0"/>
              </a:rPr>
              <a:t>A summary of the statistical population, sample and sampling method, conducted experiments, research instruments, theory and modeling, and data analysis methods.</a:t>
            </a:r>
            <a:endParaRPr lang="fa-IR" sz="4000" dirty="0">
              <a:solidFill>
                <a:schemeClr val="tx1"/>
              </a:solidFill>
              <a:latin typeface="Times New Roman" panose="02020603050405020304" pitchFamily="18" charset="0"/>
              <a:cs typeface="Times New Roman" panose="02020603050405020304" pitchFamily="18" charset="0"/>
            </a:endParaRPr>
          </a:p>
        </p:txBody>
      </p:sp>
      <p:sp>
        <p:nvSpPr>
          <p:cNvPr id="11" name="Rounded Rectangle 10"/>
          <p:cNvSpPr/>
          <p:nvPr/>
        </p:nvSpPr>
        <p:spPr>
          <a:xfrm>
            <a:off x="2590800" y="12725400"/>
            <a:ext cx="9116616" cy="6629400"/>
          </a:xfrm>
          <a:prstGeom prst="roundRect">
            <a:avLst/>
          </a:prstGeom>
          <a:solidFill>
            <a:srgbClr val="FF99CC"/>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solidFill>
                  <a:schemeClr val="tx1"/>
                </a:solidFill>
                <a:latin typeface="Times New Roman" panose="02020603050405020304" pitchFamily="18" charset="0"/>
                <a:cs typeface="Times New Roman" panose="02020603050405020304" pitchFamily="18" charset="0"/>
              </a:rPr>
              <a:t>A concise and well-documented overview of the research, including the introduction of the topic, problem statement, significance of the subject, and efforts made in the paper to address existing shortcomings.</a:t>
            </a:r>
          </a:p>
          <a:p>
            <a:pPr algn="just" rtl="1"/>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4" name="Rounded Rectangle 13"/>
          <p:cNvSpPr/>
          <p:nvPr/>
        </p:nvSpPr>
        <p:spPr>
          <a:xfrm>
            <a:off x="628650" y="12725400"/>
            <a:ext cx="971550" cy="6629400"/>
          </a:xfrm>
          <a:prstGeom prst="round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cs typeface="B Lotus" panose="00000400000000000000" pitchFamily="2" charset="-78"/>
            </a:endParaRPr>
          </a:p>
        </p:txBody>
      </p:sp>
      <p:sp>
        <p:nvSpPr>
          <p:cNvPr id="18" name="Rounded Rectangle 17"/>
          <p:cNvSpPr/>
          <p:nvPr/>
        </p:nvSpPr>
        <p:spPr>
          <a:xfrm>
            <a:off x="21488400" y="19659600"/>
            <a:ext cx="971550" cy="6629400"/>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9" name="Rounded Rectangle 18"/>
          <p:cNvSpPr/>
          <p:nvPr/>
        </p:nvSpPr>
        <p:spPr>
          <a:xfrm>
            <a:off x="685800" y="19659600"/>
            <a:ext cx="971550" cy="6629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20" name="Rounded Rectangle 19"/>
          <p:cNvSpPr/>
          <p:nvPr/>
        </p:nvSpPr>
        <p:spPr>
          <a:xfrm>
            <a:off x="21484389" y="12801600"/>
            <a:ext cx="971550" cy="6629400"/>
          </a:xfrm>
          <a:prstGeom prst="roundRect">
            <a:avLst/>
          </a:prstGeom>
          <a:solidFill>
            <a:schemeClr val="tx2">
              <a:lumMod val="20000"/>
              <a:lumOff val="80000"/>
            </a:schemeClr>
          </a:solid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cs typeface="B Lotus" panose="00000400000000000000" pitchFamily="2" charset="-78"/>
            </a:endParaRPr>
          </a:p>
        </p:txBody>
      </p:sp>
      <p:cxnSp>
        <p:nvCxnSpPr>
          <p:cNvPr id="12" name="Straight Connector 11"/>
          <p:cNvCxnSpPr/>
          <p:nvPr/>
        </p:nvCxnSpPr>
        <p:spPr>
          <a:xfrm>
            <a:off x="11066461" y="19564350"/>
            <a:ext cx="158273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rot="16200000">
            <a:off x="20704531" y="22429858"/>
            <a:ext cx="2521844" cy="707886"/>
          </a:xfrm>
          <a:prstGeom prst="rect">
            <a:avLst/>
          </a:prstGeom>
          <a:solidFill>
            <a:schemeClr val="bg1">
              <a:lumMod val="65000"/>
            </a:schemeClr>
          </a:solidFill>
        </p:spPr>
        <p:txBody>
          <a:bodyPr wrap="none" rtlCol="0">
            <a:spAutoFit/>
          </a:bodyPr>
          <a:lstStyle/>
          <a:p>
            <a:r>
              <a:rPr lang="en-US" sz="4000" dirty="0">
                <a:latin typeface="Times New Roman" panose="02020603050405020304" pitchFamily="18" charset="0"/>
                <a:cs typeface="Times New Roman" panose="02020603050405020304" pitchFamily="18" charset="0"/>
              </a:rPr>
              <a:t>Conclusion</a:t>
            </a:r>
          </a:p>
        </p:txBody>
      </p:sp>
      <p:sp>
        <p:nvSpPr>
          <p:cNvPr id="28" name="TextBox 27"/>
          <p:cNvSpPr txBox="1"/>
          <p:nvPr/>
        </p:nvSpPr>
        <p:spPr>
          <a:xfrm rot="16200000">
            <a:off x="-311936" y="15686157"/>
            <a:ext cx="2776530" cy="707886"/>
          </a:xfrm>
          <a:prstGeom prst="rect">
            <a:avLst/>
          </a:prstGeom>
          <a:noFill/>
        </p:spPr>
        <p:txBody>
          <a:bodyPr wrap="none" rtlCol="0">
            <a:spAutoFit/>
          </a:bodyPr>
          <a:lstStyle/>
          <a:p>
            <a:pPr algn="ctr"/>
            <a:r>
              <a:rPr lang="en-US" sz="4000" dirty="0">
                <a:latin typeface="Times New Roman" panose="02020603050405020304" pitchFamily="18" charset="0"/>
                <a:cs typeface="Times New Roman" panose="02020603050405020304" pitchFamily="18" charset="0"/>
              </a:rPr>
              <a:t>Introduction</a:t>
            </a:r>
          </a:p>
        </p:txBody>
      </p:sp>
      <p:sp>
        <p:nvSpPr>
          <p:cNvPr id="30" name="TextBox 29"/>
          <p:cNvSpPr txBox="1"/>
          <p:nvPr/>
        </p:nvSpPr>
        <p:spPr>
          <a:xfrm rot="16200000">
            <a:off x="19487847" y="15763290"/>
            <a:ext cx="4947188" cy="707886"/>
          </a:xfrm>
          <a:prstGeom prst="rect">
            <a:avLst/>
          </a:prstGeom>
          <a:noFill/>
        </p:spPr>
        <p:txBody>
          <a:bodyPr wrap="none" rtlCol="0">
            <a:spAutoFit/>
          </a:bodyPr>
          <a:lstStyle/>
          <a:p>
            <a:pPr algn="ctr"/>
            <a:r>
              <a:rPr lang="en-US" sz="4000" dirty="0">
                <a:latin typeface="Times New Roman" panose="02020603050405020304" pitchFamily="18" charset="0"/>
                <a:cs typeface="Times New Roman" panose="02020603050405020304" pitchFamily="18" charset="0"/>
              </a:rPr>
              <a:t>Results and Discussion</a:t>
            </a:r>
          </a:p>
        </p:txBody>
      </p:sp>
      <p:sp>
        <p:nvSpPr>
          <p:cNvPr id="25" name="TextBox 24"/>
          <p:cNvSpPr txBox="1"/>
          <p:nvPr/>
        </p:nvSpPr>
        <p:spPr>
          <a:xfrm rot="16200000">
            <a:off x="-680069" y="22522190"/>
            <a:ext cx="3659203" cy="523220"/>
          </a:xfrm>
          <a:prstGeom prst="rect">
            <a:avLst/>
          </a:prstGeom>
          <a:noFill/>
        </p:spPr>
        <p:txBody>
          <a:bodyPr wrap="square" rtlCol="0">
            <a:spAutoFit/>
          </a:bodyPr>
          <a:lstStyle/>
          <a:p>
            <a:pPr algn="just" rtl="1"/>
            <a:r>
              <a:rPr lang="en-US" sz="2800" dirty="0">
                <a:latin typeface="Times New Roman" panose="02020603050405020304" pitchFamily="18" charset="0"/>
                <a:cs typeface="Times New Roman" panose="02020603050405020304" pitchFamily="18" charset="0"/>
              </a:rPr>
              <a:t>Research Methodology</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26" name="Rounded Rectangle 25"/>
          <p:cNvSpPr/>
          <p:nvPr/>
        </p:nvSpPr>
        <p:spPr>
          <a:xfrm>
            <a:off x="12718910" y="7870908"/>
            <a:ext cx="2774156" cy="742950"/>
          </a:xfrm>
          <a:prstGeom prst="roundRect">
            <a:avLst/>
          </a:prstGeom>
          <a:solidFill>
            <a:srgbClr val="FFFF66"/>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Graphical Abstract</a:t>
            </a:r>
          </a:p>
        </p:txBody>
      </p:sp>
      <p:sp>
        <p:nvSpPr>
          <p:cNvPr id="31" name="Rounded Rectangle 30"/>
          <p:cNvSpPr/>
          <p:nvPr/>
        </p:nvSpPr>
        <p:spPr>
          <a:xfrm rot="5400000">
            <a:off x="2028340" y="4238140"/>
            <a:ext cx="902852" cy="2660467"/>
          </a:xfrm>
          <a:prstGeom prst="roundRect">
            <a:avLst/>
          </a:prstGeom>
          <a:solidFill>
            <a:srgbClr val="FFC000"/>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024" name="TextBox 1023"/>
          <p:cNvSpPr txBox="1"/>
          <p:nvPr/>
        </p:nvSpPr>
        <p:spPr>
          <a:xfrm>
            <a:off x="1430270" y="4419600"/>
            <a:ext cx="2002871" cy="400110"/>
          </a:xfrm>
          <a:prstGeom prst="rect">
            <a:avLst/>
          </a:prstGeom>
          <a:noFill/>
        </p:spPr>
        <p:txBody>
          <a:bodyPr wrap="square" rtlCol="0">
            <a:spAutoFit/>
          </a:bodyPr>
          <a:lstStyle/>
          <a:p>
            <a:pPr algn="just" rtl="1"/>
            <a:r>
              <a:rPr lang="en-US" sz="2000" b="1" dirty="0">
                <a:latin typeface="Times New Roman" panose="02020603050405020304" pitchFamily="18" charset="0"/>
                <a:cs typeface="Times New Roman" panose="02020603050405020304" pitchFamily="18" charset="0"/>
              </a:rPr>
              <a:t>Article Number </a:t>
            </a:r>
          </a:p>
        </p:txBody>
      </p:sp>
      <p:sp>
        <p:nvSpPr>
          <p:cNvPr id="35" name="Rounded Rectangle 34"/>
          <p:cNvSpPr/>
          <p:nvPr/>
        </p:nvSpPr>
        <p:spPr>
          <a:xfrm>
            <a:off x="2687914" y="7744577"/>
            <a:ext cx="9116615" cy="4870535"/>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dirty="0">
              <a:solidFill>
                <a:schemeClr val="tx1"/>
              </a:solidFill>
              <a:latin typeface="Times New Roman" panose="02020603050405020304" pitchFamily="18" charset="0"/>
              <a:cs typeface="Times New Roman" panose="02020603050405020304" pitchFamily="18" charset="0"/>
            </a:endParaRPr>
          </a:p>
          <a:p>
            <a:endParaRPr lang="en-US" sz="3600" dirty="0">
              <a:solidFill>
                <a:schemeClr val="tx1"/>
              </a:solidFill>
              <a:latin typeface="Times New Roman" panose="02020603050405020304" pitchFamily="18" charset="0"/>
              <a:cs typeface="Times New Roman" panose="02020603050405020304" pitchFamily="18" charset="0"/>
            </a:endParaRPr>
          </a:p>
          <a:p>
            <a:endParaRPr lang="en-US" sz="3600" dirty="0">
              <a:solidFill>
                <a:schemeClr val="tx1"/>
              </a:solidFill>
              <a:latin typeface="Times New Roman" panose="02020603050405020304" pitchFamily="18" charset="0"/>
              <a:cs typeface="Times New Roman" panose="02020603050405020304" pitchFamily="18" charset="0"/>
            </a:endParaRPr>
          </a:p>
          <a:p>
            <a:r>
              <a:rPr lang="en-US" sz="3600" dirty="0">
                <a:solidFill>
                  <a:schemeClr val="tx1"/>
                </a:solidFill>
                <a:latin typeface="Times New Roman" panose="02020603050405020304" pitchFamily="18" charset="0"/>
                <a:cs typeface="Times New Roman" panose="02020603050405020304" pitchFamily="18" charset="0"/>
              </a:rPr>
              <a:t>The abstract is a brief summary of the conducted research, including the studied problem, objectives, research method, findings, and results.</a:t>
            </a:r>
          </a:p>
          <a:p>
            <a:r>
              <a:rPr lang="en-US" sz="3600" dirty="0">
                <a:solidFill>
                  <a:schemeClr val="tx1"/>
                </a:solidFill>
                <a:latin typeface="Times New Roman" panose="02020603050405020304" pitchFamily="18" charset="0"/>
                <a:cs typeface="Times New Roman" panose="02020603050405020304" pitchFamily="18" charset="0"/>
              </a:rPr>
              <a:t>Keywords: Keyword1, Keyword2, Keyword3, Keyword4, Keyword5</a:t>
            </a:r>
          </a:p>
          <a:p>
            <a:pPr algn="just" rtl="1"/>
            <a:endParaRPr lang="fa-IR" sz="4000" dirty="0">
              <a:solidFill>
                <a:schemeClr val="tx1"/>
              </a:solidFill>
              <a:cs typeface="B Nazanin" panose="00000400000000000000" pitchFamily="2" charset="-78"/>
            </a:endParaRPr>
          </a:p>
          <a:p>
            <a:pPr algn="just"/>
            <a:endParaRPr lang="fa-IR" sz="4000" dirty="0">
              <a:solidFill>
                <a:schemeClr val="tx1"/>
              </a:solidFill>
              <a:cs typeface="+mj-cs"/>
            </a:endParaRPr>
          </a:p>
        </p:txBody>
      </p:sp>
      <p:sp>
        <p:nvSpPr>
          <p:cNvPr id="36" name="Rounded Rectangle 35"/>
          <p:cNvSpPr/>
          <p:nvPr/>
        </p:nvSpPr>
        <p:spPr>
          <a:xfrm>
            <a:off x="3276600" y="7870908"/>
            <a:ext cx="3067853" cy="742950"/>
          </a:xfrm>
          <a:prstGeom prst="roundRect">
            <a:avLst/>
          </a:prstGeom>
          <a:solidFill>
            <a:srgbClr val="FFFF66"/>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latin typeface="Times New Roman" panose="02020603050405020304" pitchFamily="18" charset="0"/>
                <a:cs typeface="Times New Roman" panose="02020603050405020304" pitchFamily="18" charset="0"/>
              </a:rPr>
              <a:t>Abstract</a:t>
            </a:r>
          </a:p>
        </p:txBody>
      </p:sp>
      <p:cxnSp>
        <p:nvCxnSpPr>
          <p:cNvPr id="37" name="Straight Connector 36"/>
          <p:cNvCxnSpPr/>
          <p:nvPr/>
        </p:nvCxnSpPr>
        <p:spPr>
          <a:xfrm>
            <a:off x="11297453" y="12710361"/>
            <a:ext cx="158273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49" y="-267454"/>
            <a:ext cx="21827289" cy="3532391"/>
          </a:xfrm>
          <a:prstGeom prst="rect">
            <a:avLst/>
          </a:prstGeom>
        </p:spPr>
      </p:pic>
    </p:spTree>
    <p:extLst>
      <p:ext uri="{BB962C8B-B14F-4D97-AF65-F5344CB8AC3E}">
        <p14:creationId xmlns:p14="http://schemas.microsoft.com/office/powerpoint/2010/main" val="88281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246</Words>
  <Application>Microsoft Office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Lotus</vt:lpstr>
      <vt:lpstr>B Nazanin</vt:lpstr>
      <vt:lpstr>Calibri</vt:lpstr>
      <vt:lpstr>Times New Roman</vt:lpstr>
      <vt:lpstr>Wingdings</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martpc</dc:creator>
  <cp:lastModifiedBy>ITKashefi_Laptop</cp:lastModifiedBy>
  <cp:revision>42</cp:revision>
  <dcterms:created xsi:type="dcterms:W3CDTF">2016-12-29T15:47:39Z</dcterms:created>
  <dcterms:modified xsi:type="dcterms:W3CDTF">2025-03-23T15:33:04Z</dcterms:modified>
</cp:coreProperties>
</file>